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79" r:id="rId6"/>
    <p:sldId id="280" r:id="rId7"/>
    <p:sldId id="281" r:id="rId8"/>
    <p:sldId id="282" r:id="rId9"/>
    <p:sldId id="278" r:id="rId10"/>
  </p:sldIdLst>
  <p:sldSz cx="12192000" cy="6858000"/>
  <p:notesSz cx="6858000" cy="9144000"/>
  <p:embeddedFontLst>
    <p:embeddedFont>
      <p:font typeface="Poppins" panose="00000500000000000000" pitchFamily="2" charset="0"/>
      <p:regular r:id="rId12"/>
      <p:bold r:id="rId13"/>
      <p:italic r:id="rId14"/>
      <p:boldItalic r:id="rId15"/>
    </p:embeddedFont>
    <p:embeddedFont>
      <p:font typeface="Poppins Light" panose="000004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36" userDrawn="1">
          <p15:clr>
            <a:srgbClr val="747775"/>
          </p15:clr>
        </p15:guide>
        <p15:guide id="2" pos="4032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042AD5E-DA06-4177-93A1-A0929F27F66A}">
  <a:tblStyle styleId="{8042AD5E-DA06-4177-93A1-A0929F27F66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696" y="114"/>
      </p:cViewPr>
      <p:guideLst>
        <p:guide orient="horz" pos="936"/>
        <p:guide pos="40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eb2014fdb4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eb2014fdb4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eb2014fdb4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eb2014fdb4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eb2014fdb4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eb2014fdb4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>
          <a:extLst>
            <a:ext uri="{FF2B5EF4-FFF2-40B4-BE49-F238E27FC236}">
              <a16:creationId xmlns:a16="http://schemas.microsoft.com/office/drawing/2014/main" id="{442BCDB3-E102-CBFB-1CED-49A3A547B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eb205fd2b6_0_45:notes">
            <a:extLst>
              <a:ext uri="{FF2B5EF4-FFF2-40B4-BE49-F238E27FC236}">
                <a16:creationId xmlns:a16="http://schemas.microsoft.com/office/drawing/2014/main" id="{1768A8E2-9CB7-CEA2-5B62-317901128C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eb205fd2b6_0_45:notes">
            <a:extLst>
              <a:ext uri="{FF2B5EF4-FFF2-40B4-BE49-F238E27FC236}">
                <a16:creationId xmlns:a16="http://schemas.microsoft.com/office/drawing/2014/main" id="{F6A233F9-7691-6977-6DE6-57ACEADFAC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0285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>
          <a:extLst>
            <a:ext uri="{FF2B5EF4-FFF2-40B4-BE49-F238E27FC236}">
              <a16:creationId xmlns:a16="http://schemas.microsoft.com/office/drawing/2014/main" id="{4DB7E048-9869-CB13-1B4E-5DB059962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eb205fd2b6_0_45:notes">
            <a:extLst>
              <a:ext uri="{FF2B5EF4-FFF2-40B4-BE49-F238E27FC236}">
                <a16:creationId xmlns:a16="http://schemas.microsoft.com/office/drawing/2014/main" id="{FFFEB680-2406-8B2D-A0A3-B674EB72F7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eb205fd2b6_0_45:notes">
            <a:extLst>
              <a:ext uri="{FF2B5EF4-FFF2-40B4-BE49-F238E27FC236}">
                <a16:creationId xmlns:a16="http://schemas.microsoft.com/office/drawing/2014/main" id="{B9627D08-6797-8F57-18BC-73ABEAA491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62578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>
          <a:extLst>
            <a:ext uri="{FF2B5EF4-FFF2-40B4-BE49-F238E27FC236}">
              <a16:creationId xmlns:a16="http://schemas.microsoft.com/office/drawing/2014/main" id="{05E2456F-BDFC-7F23-130D-994778650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eb205fd2b6_0_45:notes">
            <a:extLst>
              <a:ext uri="{FF2B5EF4-FFF2-40B4-BE49-F238E27FC236}">
                <a16:creationId xmlns:a16="http://schemas.microsoft.com/office/drawing/2014/main" id="{876C5AD6-8602-9938-E8A6-142E411433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eb205fd2b6_0_45:notes">
            <a:extLst>
              <a:ext uri="{FF2B5EF4-FFF2-40B4-BE49-F238E27FC236}">
                <a16:creationId xmlns:a16="http://schemas.microsoft.com/office/drawing/2014/main" id="{A4DC8545-6F5F-D12A-8D39-D939D7523E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3880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>
          <a:extLst>
            <a:ext uri="{FF2B5EF4-FFF2-40B4-BE49-F238E27FC236}">
              <a16:creationId xmlns:a16="http://schemas.microsoft.com/office/drawing/2014/main" id="{C868D909-12AD-1EDB-7D53-294F6089D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eb205fd2b6_0_45:notes">
            <a:extLst>
              <a:ext uri="{FF2B5EF4-FFF2-40B4-BE49-F238E27FC236}">
                <a16:creationId xmlns:a16="http://schemas.microsoft.com/office/drawing/2014/main" id="{1F461D49-F5F0-027B-8978-5B43E6AC15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eb205fd2b6_0_45:notes">
            <a:extLst>
              <a:ext uri="{FF2B5EF4-FFF2-40B4-BE49-F238E27FC236}">
                <a16:creationId xmlns:a16="http://schemas.microsoft.com/office/drawing/2014/main" id="{DCA16AB9-795B-2617-13CD-CB19A95D22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46119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eb205fd2b6_0_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eb205fd2b6_0_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1771650" y="1043125"/>
            <a:ext cx="8648700" cy="3927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771650" y="1880125"/>
            <a:ext cx="8648700" cy="225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551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2086950" y="5336075"/>
            <a:ext cx="8018100" cy="47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1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1007850" y="901089"/>
            <a:ext cx="10176300" cy="4303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983450" y="2215675"/>
            <a:ext cx="8225100" cy="124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52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1983450" y="3414175"/>
            <a:ext cx="8225100" cy="930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1007855" y="5490700"/>
            <a:ext cx="10176300" cy="466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21" name="Google Shape;21;p3"/>
          <p:cNvGrpSpPr/>
          <p:nvPr/>
        </p:nvGrpSpPr>
        <p:grpSpPr>
          <a:xfrm>
            <a:off x="10716438" y="5490700"/>
            <a:ext cx="467700" cy="466200"/>
            <a:chOff x="10716438" y="5490700"/>
            <a:chExt cx="467700" cy="466200"/>
          </a:xfrm>
        </p:grpSpPr>
        <p:sp>
          <p:nvSpPr>
            <p:cNvPr id="22" name="Google Shape;22;p3"/>
            <p:cNvSpPr/>
            <p:nvPr/>
          </p:nvSpPr>
          <p:spPr>
            <a:xfrm>
              <a:off x="10716438" y="5490700"/>
              <a:ext cx="467700" cy="466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867764" y="559121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1373700" y="1949438"/>
            <a:ext cx="9444600" cy="3927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1373700" y="980963"/>
            <a:ext cx="9444600" cy="76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4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2005575" y="2808513"/>
            <a:ext cx="8180700" cy="263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boxes">
  <p:cSld name="CUSTOM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15625" y="701750"/>
            <a:ext cx="11360700" cy="76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415613" y="1816450"/>
            <a:ext cx="36084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15633" y="2482431"/>
            <a:ext cx="3608400" cy="1297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4291794" y="1816450"/>
            <a:ext cx="36084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4"/>
          </p:nvPr>
        </p:nvSpPr>
        <p:spPr>
          <a:xfrm>
            <a:off x="4291820" y="2482431"/>
            <a:ext cx="3608400" cy="1297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5"/>
          </p:nvPr>
        </p:nvSpPr>
        <p:spPr>
          <a:xfrm>
            <a:off x="8168001" y="1816450"/>
            <a:ext cx="36084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6"/>
          </p:nvPr>
        </p:nvSpPr>
        <p:spPr>
          <a:xfrm>
            <a:off x="8168032" y="2482431"/>
            <a:ext cx="3608400" cy="1297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7"/>
          </p:nvPr>
        </p:nvSpPr>
        <p:spPr>
          <a:xfrm>
            <a:off x="415550" y="4128745"/>
            <a:ext cx="36084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8"/>
          </p:nvPr>
        </p:nvSpPr>
        <p:spPr>
          <a:xfrm>
            <a:off x="415546" y="4858456"/>
            <a:ext cx="3608400" cy="1297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9"/>
          </p:nvPr>
        </p:nvSpPr>
        <p:spPr>
          <a:xfrm>
            <a:off x="4291732" y="4128745"/>
            <a:ext cx="36084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3"/>
          </p:nvPr>
        </p:nvSpPr>
        <p:spPr>
          <a:xfrm>
            <a:off x="4291733" y="4858456"/>
            <a:ext cx="3608400" cy="1297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14"/>
          </p:nvPr>
        </p:nvSpPr>
        <p:spPr>
          <a:xfrm>
            <a:off x="8167939" y="4128745"/>
            <a:ext cx="36084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5"/>
          </p:nvPr>
        </p:nvSpPr>
        <p:spPr>
          <a:xfrm>
            <a:off x="8167945" y="4858456"/>
            <a:ext cx="3608400" cy="1297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ubtitle and text">
  <p:cSld name="CUSTOM_2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1771650" y="852300"/>
            <a:ext cx="8648700" cy="51534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1780650" y="1351650"/>
            <a:ext cx="8638800" cy="17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9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ubTitle" idx="1"/>
          </p:nvPr>
        </p:nvSpPr>
        <p:spPr>
          <a:xfrm>
            <a:off x="1780650" y="3105150"/>
            <a:ext cx="86388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7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1780650" y="3635850"/>
            <a:ext cx="86388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>
            <a:off x="1023107" y="2391150"/>
            <a:ext cx="10145700" cy="3519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65" name="Google Shape;65;p8"/>
          <p:cNvCxnSpPr/>
          <p:nvPr/>
        </p:nvCxnSpPr>
        <p:spPr>
          <a:xfrm>
            <a:off x="6095957" y="2619750"/>
            <a:ext cx="0" cy="3083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1023163" y="854263"/>
            <a:ext cx="10145700" cy="76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1"/>
          </p:nvPr>
        </p:nvSpPr>
        <p:spPr>
          <a:xfrm>
            <a:off x="1238077" y="2832975"/>
            <a:ext cx="4590300" cy="2781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2"/>
          </p:nvPr>
        </p:nvSpPr>
        <p:spPr>
          <a:xfrm>
            <a:off x="6375442" y="2832975"/>
            <a:ext cx="4590300" cy="2781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_AND_TWO_COLUMNS_1_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title"/>
          </p:nvPr>
        </p:nvSpPr>
        <p:spPr>
          <a:xfrm>
            <a:off x="850650" y="477013"/>
            <a:ext cx="1049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body" idx="1"/>
          </p:nvPr>
        </p:nvSpPr>
        <p:spPr>
          <a:xfrm>
            <a:off x="850650" y="2475885"/>
            <a:ext cx="5085300" cy="390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subTitle" idx="2"/>
          </p:nvPr>
        </p:nvSpPr>
        <p:spPr>
          <a:xfrm>
            <a:off x="850650" y="1599588"/>
            <a:ext cx="5085300" cy="87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6256000" y="2475869"/>
            <a:ext cx="5085300" cy="1390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subTitle" idx="4"/>
          </p:nvPr>
        </p:nvSpPr>
        <p:spPr>
          <a:xfrm>
            <a:off x="6256000" y="1599588"/>
            <a:ext cx="5085300" cy="87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body" idx="5"/>
          </p:nvPr>
        </p:nvSpPr>
        <p:spPr>
          <a:xfrm>
            <a:off x="6256000" y="4990462"/>
            <a:ext cx="5085300" cy="1390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90" name="Google Shape;90;p10"/>
          <p:cNvSpPr txBox="1">
            <a:spLocks noGrp="1"/>
          </p:cNvSpPr>
          <p:nvPr>
            <p:ph type="subTitle" idx="6"/>
          </p:nvPr>
        </p:nvSpPr>
        <p:spPr>
          <a:xfrm>
            <a:off x="6256000" y="4114181"/>
            <a:ext cx="5085300" cy="87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rtificate">
  <p:cSld name="TITLE_AND_TWO_COLUMNS_1_2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/>
          </p:nvPr>
        </p:nvSpPr>
        <p:spPr>
          <a:xfrm>
            <a:off x="850650" y="515200"/>
            <a:ext cx="1049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ubTitle" idx="1"/>
          </p:nvPr>
        </p:nvSpPr>
        <p:spPr>
          <a:xfrm>
            <a:off x="963188" y="5427788"/>
            <a:ext cx="36990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9pPr>
          </a:lstStyle>
          <a:p>
            <a:endParaRPr/>
          </a:p>
        </p:txBody>
      </p:sp>
      <p:cxnSp>
        <p:nvCxnSpPr>
          <p:cNvPr id="95" name="Google Shape;95;p11"/>
          <p:cNvCxnSpPr/>
          <p:nvPr/>
        </p:nvCxnSpPr>
        <p:spPr>
          <a:xfrm>
            <a:off x="1783800" y="3300300"/>
            <a:ext cx="862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1"/>
          <p:cNvCxnSpPr/>
          <p:nvPr/>
        </p:nvCxnSpPr>
        <p:spPr>
          <a:xfrm>
            <a:off x="1319438" y="5885275"/>
            <a:ext cx="29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7" name="Google Shape;97;p11"/>
          <p:cNvSpPr txBox="1">
            <a:spLocks noGrp="1"/>
          </p:cNvSpPr>
          <p:nvPr>
            <p:ph type="subTitle" idx="2"/>
          </p:nvPr>
        </p:nvSpPr>
        <p:spPr>
          <a:xfrm>
            <a:off x="963188" y="5885288"/>
            <a:ext cx="36990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ubTitle" idx="3"/>
          </p:nvPr>
        </p:nvSpPr>
        <p:spPr>
          <a:xfrm>
            <a:off x="7529813" y="5427788"/>
            <a:ext cx="36990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9pPr>
          </a:lstStyle>
          <a:p>
            <a:endParaRPr/>
          </a:p>
        </p:txBody>
      </p:sp>
      <p:cxnSp>
        <p:nvCxnSpPr>
          <p:cNvPr id="99" name="Google Shape;99;p11"/>
          <p:cNvCxnSpPr/>
          <p:nvPr/>
        </p:nvCxnSpPr>
        <p:spPr>
          <a:xfrm>
            <a:off x="7886063" y="5885275"/>
            <a:ext cx="29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" name="Google Shape;100;p11"/>
          <p:cNvSpPr txBox="1">
            <a:spLocks noGrp="1"/>
          </p:cNvSpPr>
          <p:nvPr>
            <p:ph type="subTitle" idx="4"/>
          </p:nvPr>
        </p:nvSpPr>
        <p:spPr>
          <a:xfrm>
            <a:off x="7529813" y="5885288"/>
            <a:ext cx="36990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9pPr>
          </a:lstStyle>
          <a:p>
            <a:endParaRPr/>
          </a:p>
        </p:txBody>
      </p:sp>
      <p:sp>
        <p:nvSpPr>
          <p:cNvPr id="101" name="Google Shape;101;p11"/>
          <p:cNvSpPr txBox="1">
            <a:spLocks noGrp="1"/>
          </p:cNvSpPr>
          <p:nvPr>
            <p:ph type="subTitle" idx="5"/>
          </p:nvPr>
        </p:nvSpPr>
        <p:spPr>
          <a:xfrm>
            <a:off x="3124958" y="4658763"/>
            <a:ext cx="59421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9pPr>
          </a:lstStyle>
          <a:p>
            <a:endParaRPr/>
          </a:p>
        </p:txBody>
      </p:sp>
      <p:sp>
        <p:nvSpPr>
          <p:cNvPr id="102" name="Google Shape;102;p11"/>
          <p:cNvSpPr txBox="1">
            <a:spLocks noGrp="1"/>
          </p:cNvSpPr>
          <p:nvPr>
            <p:ph type="title" idx="6"/>
          </p:nvPr>
        </p:nvSpPr>
        <p:spPr>
          <a:xfrm>
            <a:off x="2252850" y="3972088"/>
            <a:ext cx="7686300" cy="68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3" name="Google Shape;103;p11"/>
          <p:cNvSpPr txBox="1">
            <a:spLocks noGrp="1"/>
          </p:cNvSpPr>
          <p:nvPr>
            <p:ph type="subTitle" idx="7"/>
          </p:nvPr>
        </p:nvSpPr>
        <p:spPr>
          <a:xfrm>
            <a:off x="3124958" y="3514588"/>
            <a:ext cx="59421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subTitle" idx="8"/>
          </p:nvPr>
        </p:nvSpPr>
        <p:spPr>
          <a:xfrm>
            <a:off x="1783800" y="2538013"/>
            <a:ext cx="8624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>
            <a:off x="1771650" y="5315900"/>
            <a:ext cx="8648700" cy="466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77" name="Google Shape;177;p23"/>
          <p:cNvSpPr txBox="1">
            <a:spLocks noGrp="1"/>
          </p:cNvSpPr>
          <p:nvPr>
            <p:ph type="ctrTitle"/>
          </p:nvPr>
        </p:nvSpPr>
        <p:spPr>
          <a:xfrm>
            <a:off x="1771650" y="1880125"/>
            <a:ext cx="8648700" cy="225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EL JIM  </a:t>
            </a:r>
            <a:br>
              <a:rPr lang="en" dirty="0"/>
            </a:br>
            <a:r>
              <a:rPr lang="en" sz="4800" dirty="0"/>
              <a:t>Web Design</a:t>
            </a:r>
            <a:endParaRPr sz="4800" dirty="0"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1"/>
          </p:nvPr>
        </p:nvSpPr>
        <p:spPr>
          <a:xfrm>
            <a:off x="2086950" y="5336075"/>
            <a:ext cx="8018100" cy="47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CST 2309 – Maximo Antigua</a:t>
            </a:r>
            <a:endParaRPr dirty="0"/>
          </a:p>
        </p:txBody>
      </p:sp>
      <p:sp>
        <p:nvSpPr>
          <p:cNvPr id="179" name="Google Shape;179;p23"/>
          <p:cNvSpPr/>
          <p:nvPr/>
        </p:nvSpPr>
        <p:spPr>
          <a:xfrm>
            <a:off x="9952650" y="5315900"/>
            <a:ext cx="467700" cy="46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10103976" y="5416413"/>
            <a:ext cx="165049" cy="277785"/>
          </a:xfrm>
          <a:custGeom>
            <a:avLst/>
            <a:gdLst/>
            <a:ahLst/>
            <a:cxnLst/>
            <a:rect l="l" t="t" r="r" b="b"/>
            <a:pathLst>
              <a:path w="90314" h="152003" extrusionOk="0">
                <a:moveTo>
                  <a:pt x="9837" y="1"/>
                </a:moveTo>
                <a:cubicBezTo>
                  <a:pt x="7328" y="-28"/>
                  <a:pt x="4818" y="915"/>
                  <a:pt x="2915" y="2794"/>
                </a:cubicBezTo>
                <a:cubicBezTo>
                  <a:pt x="-931" y="6550"/>
                  <a:pt x="-971" y="12691"/>
                  <a:pt x="2794" y="16533"/>
                </a:cubicBezTo>
                <a:lnTo>
                  <a:pt x="62827" y="77919"/>
                </a:lnTo>
                <a:lnTo>
                  <a:pt x="4008" y="135297"/>
                </a:lnTo>
                <a:cubicBezTo>
                  <a:pt x="162" y="139050"/>
                  <a:pt x="122" y="145191"/>
                  <a:pt x="3887" y="149032"/>
                </a:cubicBezTo>
                <a:cubicBezTo>
                  <a:pt x="7611" y="152874"/>
                  <a:pt x="13764" y="153028"/>
                  <a:pt x="17610" y="149275"/>
                </a:cubicBezTo>
                <a:lnTo>
                  <a:pt x="90314" y="78162"/>
                </a:lnTo>
                <a:lnTo>
                  <a:pt x="16638" y="2915"/>
                </a:lnTo>
                <a:cubicBezTo>
                  <a:pt x="14776" y="996"/>
                  <a:pt x="12307" y="25"/>
                  <a:pt x="98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12E2A6-2A02-5814-B2FC-6C3CA95B9582}"/>
              </a:ext>
            </a:extLst>
          </p:cNvPr>
          <p:cNvSpPr/>
          <p:nvPr/>
        </p:nvSpPr>
        <p:spPr>
          <a:xfrm>
            <a:off x="51880" y="5295448"/>
            <a:ext cx="239949" cy="144158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>
            <a:spLocks noGrp="1"/>
          </p:cNvSpPr>
          <p:nvPr>
            <p:ph type="title"/>
          </p:nvPr>
        </p:nvSpPr>
        <p:spPr>
          <a:xfrm>
            <a:off x="415650" y="243565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Table of Contents.</a:t>
            </a:r>
            <a:endParaRPr dirty="0"/>
          </a:p>
        </p:txBody>
      </p:sp>
      <p:sp>
        <p:nvSpPr>
          <p:cNvPr id="193" name="Google Shape;193;p25"/>
          <p:cNvSpPr txBox="1">
            <a:spLocks noGrp="1"/>
          </p:cNvSpPr>
          <p:nvPr>
            <p:ph type="subTitle" idx="1"/>
          </p:nvPr>
        </p:nvSpPr>
        <p:spPr>
          <a:xfrm>
            <a:off x="4143879" y="1269025"/>
            <a:ext cx="3608400" cy="45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dirty="0"/>
              <a:t>1. Introduction</a:t>
            </a:r>
            <a:endParaRPr dirty="0"/>
          </a:p>
        </p:txBody>
      </p:sp>
      <p:sp>
        <p:nvSpPr>
          <p:cNvPr id="195" name="Google Shape;195;p25"/>
          <p:cNvSpPr txBox="1">
            <a:spLocks noGrp="1"/>
          </p:cNvSpPr>
          <p:nvPr>
            <p:ph type="subTitle" idx="3"/>
          </p:nvPr>
        </p:nvSpPr>
        <p:spPr>
          <a:xfrm>
            <a:off x="4143879" y="2448694"/>
            <a:ext cx="3608400" cy="45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dirty="0"/>
              <a:t>2. Base</a:t>
            </a:r>
            <a:endParaRPr dirty="0"/>
          </a:p>
        </p:txBody>
      </p:sp>
      <p:sp>
        <p:nvSpPr>
          <p:cNvPr id="197" name="Google Shape;197;p25"/>
          <p:cNvSpPr txBox="1">
            <a:spLocks noGrp="1"/>
          </p:cNvSpPr>
          <p:nvPr>
            <p:ph type="subTitle" idx="5"/>
          </p:nvPr>
        </p:nvSpPr>
        <p:spPr>
          <a:xfrm>
            <a:off x="4143879" y="3623888"/>
            <a:ext cx="3608400" cy="45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dirty="0"/>
              <a:t>3. Wireframe to Website</a:t>
            </a:r>
            <a:endParaRPr dirty="0"/>
          </a:p>
        </p:txBody>
      </p:sp>
      <p:sp>
        <p:nvSpPr>
          <p:cNvPr id="199" name="Google Shape;199;p25"/>
          <p:cNvSpPr txBox="1">
            <a:spLocks noGrp="1"/>
          </p:cNvSpPr>
          <p:nvPr>
            <p:ph type="subTitle" idx="7"/>
          </p:nvPr>
        </p:nvSpPr>
        <p:spPr>
          <a:xfrm>
            <a:off x="4143879" y="5976619"/>
            <a:ext cx="3608400" cy="45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ts val="852"/>
            </a:pPr>
            <a:r>
              <a:rPr lang="en-US" dirty="0"/>
              <a:t>5. Conclusion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dirty="0"/>
          </a:p>
        </p:txBody>
      </p:sp>
      <p:sp>
        <p:nvSpPr>
          <p:cNvPr id="203" name="Google Shape;203;p25"/>
          <p:cNvSpPr txBox="1">
            <a:spLocks noGrp="1"/>
          </p:cNvSpPr>
          <p:nvPr>
            <p:ph type="subTitle" idx="14"/>
          </p:nvPr>
        </p:nvSpPr>
        <p:spPr>
          <a:xfrm>
            <a:off x="4143879" y="4808420"/>
            <a:ext cx="3608400" cy="45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dirty="0"/>
              <a:t>4. Website Live</a:t>
            </a:r>
            <a:endParaRPr dirty="0"/>
          </a:p>
        </p:txBody>
      </p:sp>
      <p:grpSp>
        <p:nvGrpSpPr>
          <p:cNvPr id="205" name="Google Shape;205;p25"/>
          <p:cNvGrpSpPr/>
          <p:nvPr/>
        </p:nvGrpSpPr>
        <p:grpSpPr>
          <a:xfrm>
            <a:off x="7292428" y="1266716"/>
            <a:ext cx="457177" cy="457206"/>
            <a:chOff x="7610238" y="5297650"/>
            <a:chExt cx="467700" cy="478800"/>
          </a:xfrm>
        </p:grpSpPr>
        <p:sp>
          <p:nvSpPr>
            <p:cNvPr id="206" name="Google Shape;206;p25"/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07" name="Google Shape;207;p25"/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" name="Google Shape;208;p25"/>
          <p:cNvGrpSpPr/>
          <p:nvPr/>
        </p:nvGrpSpPr>
        <p:grpSpPr>
          <a:xfrm>
            <a:off x="7292427" y="2448694"/>
            <a:ext cx="457177" cy="457206"/>
            <a:chOff x="7610238" y="5297650"/>
            <a:chExt cx="467700" cy="478800"/>
          </a:xfrm>
        </p:grpSpPr>
        <p:sp>
          <p:nvSpPr>
            <p:cNvPr id="209" name="Google Shape;209;p25"/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10" name="Google Shape;210;p25"/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1" name="Google Shape;211;p25"/>
          <p:cNvGrpSpPr/>
          <p:nvPr/>
        </p:nvGrpSpPr>
        <p:grpSpPr>
          <a:xfrm>
            <a:off x="7292426" y="3622903"/>
            <a:ext cx="457177" cy="457206"/>
            <a:chOff x="7610238" y="5297650"/>
            <a:chExt cx="467700" cy="478800"/>
          </a:xfrm>
        </p:grpSpPr>
        <p:sp>
          <p:nvSpPr>
            <p:cNvPr id="212" name="Google Shape;212;p25"/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13" name="Google Shape;213;p25"/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4" name="Google Shape;214;p25"/>
          <p:cNvGrpSpPr/>
          <p:nvPr/>
        </p:nvGrpSpPr>
        <p:grpSpPr>
          <a:xfrm>
            <a:off x="7292424" y="5976613"/>
            <a:ext cx="457177" cy="457206"/>
            <a:chOff x="7610238" y="5297650"/>
            <a:chExt cx="467700" cy="478800"/>
          </a:xfrm>
        </p:grpSpPr>
        <p:sp>
          <p:nvSpPr>
            <p:cNvPr id="215" name="Google Shape;215;p25"/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16" name="Google Shape;216;p25"/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0" name="Google Shape;220;p25"/>
          <p:cNvGrpSpPr/>
          <p:nvPr/>
        </p:nvGrpSpPr>
        <p:grpSpPr>
          <a:xfrm>
            <a:off x="7292425" y="4808414"/>
            <a:ext cx="457177" cy="457206"/>
            <a:chOff x="7610237" y="5309486"/>
            <a:chExt cx="467700" cy="478800"/>
          </a:xfrm>
        </p:grpSpPr>
        <p:sp>
          <p:nvSpPr>
            <p:cNvPr id="221" name="Google Shape;221;p25"/>
            <p:cNvSpPr/>
            <p:nvPr/>
          </p:nvSpPr>
          <p:spPr>
            <a:xfrm>
              <a:off x="7610237" y="5309486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22" name="Google Shape;222;p25"/>
            <p:cNvSpPr/>
            <p:nvPr/>
          </p:nvSpPr>
          <p:spPr>
            <a:xfrm>
              <a:off x="7796812" y="540999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A6B99600-306D-6017-25AD-424C41F8D1BF}"/>
              </a:ext>
            </a:extLst>
          </p:cNvPr>
          <p:cNvSpPr/>
          <p:nvPr/>
        </p:nvSpPr>
        <p:spPr>
          <a:xfrm>
            <a:off x="0" y="5351799"/>
            <a:ext cx="239949" cy="14415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>
            <a:spLocks noGrp="1"/>
          </p:cNvSpPr>
          <p:nvPr>
            <p:ph type="title"/>
          </p:nvPr>
        </p:nvSpPr>
        <p:spPr>
          <a:xfrm>
            <a:off x="1983450" y="2215675"/>
            <a:ext cx="8225100" cy="124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228" name="Google Shape;228;p26"/>
          <p:cNvSpPr/>
          <p:nvPr/>
        </p:nvSpPr>
        <p:spPr>
          <a:xfrm>
            <a:off x="1166663" y="1041346"/>
            <a:ext cx="901275" cy="7370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Poppins"/>
              </a:rPr>
              <a:t>01</a:t>
            </a:r>
          </a:p>
        </p:txBody>
      </p:sp>
      <p:sp>
        <p:nvSpPr>
          <p:cNvPr id="229" name="Google Shape;229;p26"/>
          <p:cNvSpPr txBox="1">
            <a:spLocks noGrp="1"/>
          </p:cNvSpPr>
          <p:nvPr>
            <p:ph type="body" idx="1"/>
          </p:nvPr>
        </p:nvSpPr>
        <p:spPr>
          <a:xfrm>
            <a:off x="1983450" y="3414175"/>
            <a:ext cx="8225100" cy="930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FA15493-30FD-AA52-CE1E-1F58C06E8ECC}"/>
              </a:ext>
            </a:extLst>
          </p:cNvPr>
          <p:cNvSpPr/>
          <p:nvPr/>
        </p:nvSpPr>
        <p:spPr>
          <a:xfrm>
            <a:off x="58365" y="5366784"/>
            <a:ext cx="239949" cy="144158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>
            <a:spLocks noGrp="1"/>
          </p:cNvSpPr>
          <p:nvPr>
            <p:ph type="title"/>
          </p:nvPr>
        </p:nvSpPr>
        <p:spPr>
          <a:xfrm>
            <a:off x="1373700" y="683599"/>
            <a:ext cx="94446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Base</a:t>
            </a:r>
            <a:endParaRPr dirty="0"/>
          </a:p>
        </p:txBody>
      </p:sp>
      <p:sp>
        <p:nvSpPr>
          <p:cNvPr id="3" name="Google Shape;228;p26">
            <a:extLst>
              <a:ext uri="{FF2B5EF4-FFF2-40B4-BE49-F238E27FC236}">
                <a16:creationId xmlns:a16="http://schemas.microsoft.com/office/drawing/2014/main" id="{9E4CE7B2-FF08-6D5B-A203-CECE66E8326F}"/>
              </a:ext>
            </a:extLst>
          </p:cNvPr>
          <p:cNvSpPr/>
          <p:nvPr/>
        </p:nvSpPr>
        <p:spPr>
          <a:xfrm>
            <a:off x="1587706" y="755059"/>
            <a:ext cx="824751" cy="62057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Poppins"/>
              </a:rPr>
              <a:t>0</a:t>
            </a:r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Poppins"/>
              </a:rPr>
              <a:t>2</a:t>
            </a:r>
            <a:endParaRPr b="1" i="0" dirty="0">
              <a:ln>
                <a:noFill/>
              </a:ln>
              <a:solidFill>
                <a:schemeClr val="lt1"/>
              </a:solidFill>
              <a:latin typeface="Poppins"/>
            </a:endParaRPr>
          </a:p>
        </p:txBody>
      </p:sp>
      <p:sp>
        <p:nvSpPr>
          <p:cNvPr id="5" name="Google Shape;242;p28">
            <a:extLst>
              <a:ext uri="{FF2B5EF4-FFF2-40B4-BE49-F238E27FC236}">
                <a16:creationId xmlns:a16="http://schemas.microsoft.com/office/drawing/2014/main" id="{9CD33B74-5C6E-B837-10C2-F588CE013E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062945" y="2232120"/>
            <a:ext cx="891738" cy="53892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dirty="0"/>
              <a:t>Colors</a:t>
            </a:r>
            <a:endParaRPr dirty="0"/>
          </a:p>
        </p:txBody>
      </p:sp>
      <p:sp>
        <p:nvSpPr>
          <p:cNvPr id="6" name="Google Shape;242;p28">
            <a:extLst>
              <a:ext uri="{FF2B5EF4-FFF2-40B4-BE49-F238E27FC236}">
                <a16:creationId xmlns:a16="http://schemas.microsoft.com/office/drawing/2014/main" id="{0A38C23A-16A5-BA90-72D4-5FF0032E602A}"/>
              </a:ext>
            </a:extLst>
          </p:cNvPr>
          <p:cNvSpPr txBox="1">
            <a:spLocks/>
          </p:cNvSpPr>
          <p:nvPr/>
        </p:nvSpPr>
        <p:spPr>
          <a:xfrm>
            <a:off x="5440184" y="2235725"/>
            <a:ext cx="1311632" cy="53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>
              <a:buClr>
                <a:srgbClr val="000000"/>
              </a:buClr>
              <a:buSzPts val="1900"/>
              <a:buFont typeface="Arial"/>
              <a:buNone/>
            </a:pPr>
            <a:r>
              <a:rPr lang="en-US" dirty="0"/>
              <a:t>Inspiration</a:t>
            </a:r>
          </a:p>
        </p:txBody>
      </p:sp>
      <p:sp>
        <p:nvSpPr>
          <p:cNvPr id="7" name="Google Shape;242;p28">
            <a:extLst>
              <a:ext uri="{FF2B5EF4-FFF2-40B4-BE49-F238E27FC236}">
                <a16:creationId xmlns:a16="http://schemas.microsoft.com/office/drawing/2014/main" id="{2E81A703-466C-38CA-2820-D83F55DF09AA}"/>
              </a:ext>
            </a:extLst>
          </p:cNvPr>
          <p:cNvSpPr txBox="1">
            <a:spLocks/>
          </p:cNvSpPr>
          <p:nvPr/>
        </p:nvSpPr>
        <p:spPr>
          <a:xfrm>
            <a:off x="9336417" y="2232120"/>
            <a:ext cx="891738" cy="53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>
              <a:buClr>
                <a:srgbClr val="000000"/>
              </a:buClr>
              <a:buSzPts val="1900"/>
              <a:buFont typeface="Arial"/>
              <a:buNone/>
            </a:pPr>
            <a:r>
              <a:rPr lang="en-US" dirty="0"/>
              <a:t>Fonts</a:t>
            </a:r>
          </a:p>
        </p:txBody>
      </p:sp>
      <p:sp>
        <p:nvSpPr>
          <p:cNvPr id="8" name="Google Shape;242;p28">
            <a:extLst>
              <a:ext uri="{FF2B5EF4-FFF2-40B4-BE49-F238E27FC236}">
                <a16:creationId xmlns:a16="http://schemas.microsoft.com/office/drawing/2014/main" id="{26BAA639-8C40-0E65-8003-0E8A146EB940}"/>
              </a:ext>
            </a:extLst>
          </p:cNvPr>
          <p:cNvSpPr txBox="1">
            <a:spLocks/>
          </p:cNvSpPr>
          <p:nvPr/>
        </p:nvSpPr>
        <p:spPr>
          <a:xfrm>
            <a:off x="5055942" y="3265911"/>
            <a:ext cx="2080116" cy="53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285750" indent="-285750">
              <a:buClr>
                <a:srgbClr val="000000"/>
              </a:buClr>
              <a:buSzPts val="1900"/>
              <a:buFont typeface="Wingdings" panose="05000000000000000000" pitchFamily="2" charset="2"/>
              <a:buChar char="Ø"/>
            </a:pPr>
            <a:r>
              <a:rPr lang="en-US" dirty="0"/>
              <a:t>My idea came from the GYMS around me. </a:t>
            </a:r>
          </a:p>
        </p:txBody>
      </p:sp>
      <p:sp>
        <p:nvSpPr>
          <p:cNvPr id="9" name="Google Shape;242;p28">
            <a:extLst>
              <a:ext uri="{FF2B5EF4-FFF2-40B4-BE49-F238E27FC236}">
                <a16:creationId xmlns:a16="http://schemas.microsoft.com/office/drawing/2014/main" id="{5451234A-65F9-A0F0-AD87-56BF6D244694}"/>
              </a:ext>
            </a:extLst>
          </p:cNvPr>
          <p:cNvSpPr txBox="1">
            <a:spLocks/>
          </p:cNvSpPr>
          <p:nvPr/>
        </p:nvSpPr>
        <p:spPr>
          <a:xfrm>
            <a:off x="8664904" y="3265911"/>
            <a:ext cx="2080116" cy="53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 b="0" i="0" u="none" strike="noStrike" cap="none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285750" indent="-285750">
              <a:buClr>
                <a:srgbClr val="000000"/>
              </a:buClr>
              <a:buSzPts val="1900"/>
              <a:buFont typeface="Wingdings" panose="05000000000000000000" pitchFamily="2" charset="2"/>
              <a:buChar char="Ø"/>
            </a:pPr>
            <a:r>
              <a:rPr lang="en-US" dirty="0"/>
              <a:t>'Montserrat', Arial, sans-serif;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FB2A49A-A8A7-E23F-D628-D71600AAA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1383" y="2665500"/>
            <a:ext cx="1882293" cy="763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2FFE19-7C5F-56F6-67E0-6E6E01DFD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707" y="3501025"/>
            <a:ext cx="1882293" cy="7635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087B29E-A233-9500-40FC-74DB5B07D2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706" y="4336550"/>
            <a:ext cx="1882293" cy="6920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D401C99-DCB0-D079-3096-CF774AAC83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7706" y="5100613"/>
            <a:ext cx="1882294" cy="69203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8D142FE-65D0-2409-1833-B5AD3B00A431}"/>
              </a:ext>
            </a:extLst>
          </p:cNvPr>
          <p:cNvSpPr/>
          <p:nvPr/>
        </p:nvSpPr>
        <p:spPr>
          <a:xfrm>
            <a:off x="0" y="5351799"/>
            <a:ext cx="239949" cy="14415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55">
          <a:extLst>
            <a:ext uri="{FF2B5EF4-FFF2-40B4-BE49-F238E27FC236}">
              <a16:creationId xmlns:a16="http://schemas.microsoft.com/office/drawing/2014/main" id="{7D8A1CF1-2F6E-C972-3334-3A59150CE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651708D-D2AF-683F-83EE-1BE331F038CE}"/>
              </a:ext>
            </a:extLst>
          </p:cNvPr>
          <p:cNvSpPr/>
          <p:nvPr/>
        </p:nvSpPr>
        <p:spPr>
          <a:xfrm>
            <a:off x="9300546" y="1924104"/>
            <a:ext cx="317585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9" name="Google Shape;259;p30">
            <a:extLst>
              <a:ext uri="{FF2B5EF4-FFF2-40B4-BE49-F238E27FC236}">
                <a16:creationId xmlns:a16="http://schemas.microsoft.com/office/drawing/2014/main" id="{671526D4-A766-760C-CD3B-5CB93FE0A307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946792" y="1017003"/>
            <a:ext cx="49965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SzPts val="852"/>
              <a:buNone/>
            </a:pPr>
            <a:r>
              <a:rPr lang="en" b="1" dirty="0">
                <a:latin typeface="Poppins"/>
                <a:ea typeface="Poppins"/>
                <a:cs typeface="Poppins"/>
                <a:sym typeface="Poppins"/>
              </a:rPr>
              <a:t>Wireframe</a:t>
            </a:r>
            <a:endParaRPr b="1" dirty="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0" name="Google Shape;260;p30">
            <a:extLst>
              <a:ext uri="{FF2B5EF4-FFF2-40B4-BE49-F238E27FC236}">
                <a16:creationId xmlns:a16="http://schemas.microsoft.com/office/drawing/2014/main" id="{CCFCC808-2E8B-5EAE-C67B-7B37A18FD496}"/>
              </a:ext>
            </a:extLst>
          </p:cNvPr>
          <p:cNvGrpSpPr/>
          <p:nvPr/>
        </p:nvGrpSpPr>
        <p:grpSpPr>
          <a:xfrm>
            <a:off x="5486114" y="1016993"/>
            <a:ext cx="457177" cy="457206"/>
            <a:chOff x="7610238" y="5297650"/>
            <a:chExt cx="467700" cy="478800"/>
          </a:xfrm>
        </p:grpSpPr>
        <p:sp>
          <p:nvSpPr>
            <p:cNvPr id="261" name="Google Shape;261;p30">
              <a:extLst>
                <a:ext uri="{FF2B5EF4-FFF2-40B4-BE49-F238E27FC236}">
                  <a16:creationId xmlns:a16="http://schemas.microsoft.com/office/drawing/2014/main" id="{51DC12B9-B8AD-808D-A45F-6B87C60677B6}"/>
                </a:ext>
              </a:extLst>
            </p:cNvPr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62" name="Google Shape;262;p30">
              <a:extLst>
                <a:ext uri="{FF2B5EF4-FFF2-40B4-BE49-F238E27FC236}">
                  <a16:creationId xmlns:a16="http://schemas.microsoft.com/office/drawing/2014/main" id="{1038AF7E-3B57-B95D-FBCB-93D326A89D1B}"/>
                </a:ext>
              </a:extLst>
            </p:cNvPr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3" name="Google Shape;263;p30">
            <a:extLst>
              <a:ext uri="{FF2B5EF4-FFF2-40B4-BE49-F238E27FC236}">
                <a16:creationId xmlns:a16="http://schemas.microsoft.com/office/drawing/2014/main" id="{F574385F-FDE7-A77C-6FDE-F9F56DC43E67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096000" y="1016993"/>
            <a:ext cx="49965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SzPts val="852"/>
              <a:buNone/>
            </a:pPr>
            <a:r>
              <a:rPr lang="en" b="1" dirty="0">
                <a:latin typeface="Poppins"/>
                <a:ea typeface="Poppins"/>
                <a:cs typeface="Poppins"/>
                <a:sym typeface="Poppins"/>
              </a:rPr>
              <a:t>Website</a:t>
            </a:r>
            <a:endParaRPr b="1" dirty="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4" name="Google Shape;264;p30">
            <a:extLst>
              <a:ext uri="{FF2B5EF4-FFF2-40B4-BE49-F238E27FC236}">
                <a16:creationId xmlns:a16="http://schemas.microsoft.com/office/drawing/2014/main" id="{E416C89A-C27F-2510-5841-EEEF184C74EB}"/>
              </a:ext>
            </a:extLst>
          </p:cNvPr>
          <p:cNvGrpSpPr/>
          <p:nvPr/>
        </p:nvGrpSpPr>
        <p:grpSpPr>
          <a:xfrm>
            <a:off x="10635272" y="1016983"/>
            <a:ext cx="457177" cy="457206"/>
            <a:chOff x="7610238" y="5297650"/>
            <a:chExt cx="467700" cy="478800"/>
          </a:xfrm>
        </p:grpSpPr>
        <p:sp>
          <p:nvSpPr>
            <p:cNvPr id="265" name="Google Shape;265;p30">
              <a:extLst>
                <a:ext uri="{FF2B5EF4-FFF2-40B4-BE49-F238E27FC236}">
                  <a16:creationId xmlns:a16="http://schemas.microsoft.com/office/drawing/2014/main" id="{9C26AFF5-5D17-8A9A-050B-9306B24CBD8C}"/>
                </a:ext>
              </a:extLst>
            </p:cNvPr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66" name="Google Shape;266;p30">
              <a:extLst>
                <a:ext uri="{FF2B5EF4-FFF2-40B4-BE49-F238E27FC236}">
                  <a16:creationId xmlns:a16="http://schemas.microsoft.com/office/drawing/2014/main" id="{CA76AC14-F7E4-CA1C-5EBD-B59831BBA086}"/>
                </a:ext>
              </a:extLst>
            </p:cNvPr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" name="Google Shape;234;p27">
            <a:extLst>
              <a:ext uri="{FF2B5EF4-FFF2-40B4-BE49-F238E27FC236}">
                <a16:creationId xmlns:a16="http://schemas.microsoft.com/office/drawing/2014/main" id="{AC63E031-BC78-FAB2-828E-1D7E4D8BB8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6792" y="112849"/>
            <a:ext cx="10145673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Wireframe to Website (1/4)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EEDBC18-0E11-D09C-ED66-0DEB40DA0BE6}"/>
              </a:ext>
            </a:extLst>
          </p:cNvPr>
          <p:cNvSpPr/>
          <p:nvPr/>
        </p:nvSpPr>
        <p:spPr>
          <a:xfrm>
            <a:off x="0" y="5351799"/>
            <a:ext cx="239949" cy="14415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F47EC7-1CFD-4E4C-3126-3C5DDDFFBD18}"/>
              </a:ext>
            </a:extLst>
          </p:cNvPr>
          <p:cNvSpPr/>
          <p:nvPr/>
        </p:nvSpPr>
        <p:spPr>
          <a:xfrm>
            <a:off x="928081" y="2223437"/>
            <a:ext cx="10574108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E1E389-26C1-BA16-C78F-6E3475EEFFD3}"/>
              </a:ext>
            </a:extLst>
          </p:cNvPr>
          <p:cNvSpPr/>
          <p:nvPr/>
        </p:nvSpPr>
        <p:spPr>
          <a:xfrm>
            <a:off x="11092449" y="2174605"/>
            <a:ext cx="317585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screenshot of a website&#10;&#10;Description automatically generated">
            <a:extLst>
              <a:ext uri="{FF2B5EF4-FFF2-40B4-BE49-F238E27FC236}">
                <a16:creationId xmlns:a16="http://schemas.microsoft.com/office/drawing/2014/main" id="{CFEEDC4D-2D81-8D43-83BF-8D09F4562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92" y="1531090"/>
            <a:ext cx="4465945" cy="5215548"/>
          </a:xfrm>
          <a:prstGeom prst="rect">
            <a:avLst/>
          </a:prstGeom>
        </p:spPr>
      </p:pic>
      <p:sp>
        <p:nvSpPr>
          <p:cNvPr id="11" name="Google Shape;228;p26">
            <a:extLst>
              <a:ext uri="{FF2B5EF4-FFF2-40B4-BE49-F238E27FC236}">
                <a16:creationId xmlns:a16="http://schemas.microsoft.com/office/drawing/2014/main" id="{381B0F4E-4B5F-3F1F-8F43-B4C9DC7F6F60}"/>
              </a:ext>
            </a:extLst>
          </p:cNvPr>
          <p:cNvSpPr/>
          <p:nvPr/>
        </p:nvSpPr>
        <p:spPr>
          <a:xfrm>
            <a:off x="1099535" y="183130"/>
            <a:ext cx="824751" cy="62057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Poppins"/>
              </a:rPr>
              <a:t>0</a:t>
            </a:r>
            <a:r>
              <a:rPr lang="en-US" b="1" dirty="0">
                <a:solidFill>
                  <a:schemeClr val="lt1"/>
                </a:solidFill>
                <a:latin typeface="Poppins"/>
              </a:rPr>
              <a:t>3</a:t>
            </a:r>
            <a:endParaRPr b="1" i="0" dirty="0">
              <a:ln>
                <a:noFill/>
              </a:ln>
              <a:solidFill>
                <a:schemeClr val="lt1"/>
              </a:solidFill>
              <a:latin typeface="Poppin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DF12599-EF1F-A123-197F-E20822BFF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485900"/>
            <a:ext cx="4691649" cy="5259251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7DAED566-3E18-5CA8-3275-2CA0BD25050E}"/>
              </a:ext>
            </a:extLst>
          </p:cNvPr>
          <p:cNvSpPr/>
          <p:nvPr/>
        </p:nvSpPr>
        <p:spPr>
          <a:xfrm>
            <a:off x="5634035" y="3148167"/>
            <a:ext cx="674610" cy="70264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047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>
          <a:extLst>
            <a:ext uri="{FF2B5EF4-FFF2-40B4-BE49-F238E27FC236}">
              <a16:creationId xmlns:a16="http://schemas.microsoft.com/office/drawing/2014/main" id="{BBAF5C97-AA82-7BAF-EE8C-7BA8C0E18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99FCCA9-F934-CF39-BA12-1B03F22AA00B}"/>
              </a:ext>
            </a:extLst>
          </p:cNvPr>
          <p:cNvSpPr/>
          <p:nvPr/>
        </p:nvSpPr>
        <p:spPr>
          <a:xfrm>
            <a:off x="9300546" y="1924104"/>
            <a:ext cx="317585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9" name="Google Shape;259;p30">
            <a:extLst>
              <a:ext uri="{FF2B5EF4-FFF2-40B4-BE49-F238E27FC236}">
                <a16:creationId xmlns:a16="http://schemas.microsoft.com/office/drawing/2014/main" id="{61EEDD4D-1B4F-D55C-EFCE-A57E30718C0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946792" y="1017003"/>
            <a:ext cx="49965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SzPts val="852"/>
              <a:buNone/>
            </a:pPr>
            <a:r>
              <a:rPr lang="en" b="1" dirty="0">
                <a:latin typeface="Poppins"/>
                <a:ea typeface="Poppins"/>
                <a:cs typeface="Poppins"/>
                <a:sym typeface="Poppins"/>
              </a:rPr>
              <a:t>Wireframe</a:t>
            </a:r>
            <a:endParaRPr b="1" dirty="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0" name="Google Shape;260;p30">
            <a:extLst>
              <a:ext uri="{FF2B5EF4-FFF2-40B4-BE49-F238E27FC236}">
                <a16:creationId xmlns:a16="http://schemas.microsoft.com/office/drawing/2014/main" id="{2A8E33D3-751A-DD96-169A-51B3E690F9CC}"/>
              </a:ext>
            </a:extLst>
          </p:cNvPr>
          <p:cNvGrpSpPr/>
          <p:nvPr/>
        </p:nvGrpSpPr>
        <p:grpSpPr>
          <a:xfrm>
            <a:off x="5486140" y="1032666"/>
            <a:ext cx="457177" cy="457206"/>
            <a:chOff x="7610238" y="5297650"/>
            <a:chExt cx="467700" cy="478800"/>
          </a:xfrm>
        </p:grpSpPr>
        <p:sp>
          <p:nvSpPr>
            <p:cNvPr id="261" name="Google Shape;261;p30">
              <a:extLst>
                <a:ext uri="{FF2B5EF4-FFF2-40B4-BE49-F238E27FC236}">
                  <a16:creationId xmlns:a16="http://schemas.microsoft.com/office/drawing/2014/main" id="{ECE12E8C-C220-1FFE-050C-908C91C15282}"/>
                </a:ext>
              </a:extLst>
            </p:cNvPr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62" name="Google Shape;262;p30">
              <a:extLst>
                <a:ext uri="{FF2B5EF4-FFF2-40B4-BE49-F238E27FC236}">
                  <a16:creationId xmlns:a16="http://schemas.microsoft.com/office/drawing/2014/main" id="{1532F660-87F3-F952-A440-EF3247B557AC}"/>
                </a:ext>
              </a:extLst>
            </p:cNvPr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3" name="Google Shape;263;p30">
            <a:extLst>
              <a:ext uri="{FF2B5EF4-FFF2-40B4-BE49-F238E27FC236}">
                <a16:creationId xmlns:a16="http://schemas.microsoft.com/office/drawing/2014/main" id="{88F5CE08-2FAC-08FD-012E-0A7AEE69FC25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096000" y="1016993"/>
            <a:ext cx="49965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SzPts val="852"/>
              <a:buNone/>
            </a:pPr>
            <a:r>
              <a:rPr lang="en" b="1" dirty="0">
                <a:latin typeface="Poppins"/>
                <a:ea typeface="Poppins"/>
                <a:cs typeface="Poppins"/>
                <a:sym typeface="Poppins"/>
              </a:rPr>
              <a:t>Website</a:t>
            </a:r>
            <a:endParaRPr b="1" dirty="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4" name="Google Shape;264;p30">
            <a:extLst>
              <a:ext uri="{FF2B5EF4-FFF2-40B4-BE49-F238E27FC236}">
                <a16:creationId xmlns:a16="http://schemas.microsoft.com/office/drawing/2014/main" id="{BDC619D1-C10F-0281-B60C-CB98DF626E46}"/>
              </a:ext>
            </a:extLst>
          </p:cNvPr>
          <p:cNvGrpSpPr/>
          <p:nvPr/>
        </p:nvGrpSpPr>
        <p:grpSpPr>
          <a:xfrm>
            <a:off x="10635272" y="1016983"/>
            <a:ext cx="457177" cy="457206"/>
            <a:chOff x="7610238" y="5297650"/>
            <a:chExt cx="467700" cy="478800"/>
          </a:xfrm>
        </p:grpSpPr>
        <p:sp>
          <p:nvSpPr>
            <p:cNvPr id="265" name="Google Shape;265;p30">
              <a:extLst>
                <a:ext uri="{FF2B5EF4-FFF2-40B4-BE49-F238E27FC236}">
                  <a16:creationId xmlns:a16="http://schemas.microsoft.com/office/drawing/2014/main" id="{2FD25094-3919-CC4C-45B7-EF24DDB1EA45}"/>
                </a:ext>
              </a:extLst>
            </p:cNvPr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66" name="Google Shape;266;p30">
              <a:extLst>
                <a:ext uri="{FF2B5EF4-FFF2-40B4-BE49-F238E27FC236}">
                  <a16:creationId xmlns:a16="http://schemas.microsoft.com/office/drawing/2014/main" id="{2CFC31A2-DEB5-1353-EE10-ECC2385F3591}"/>
                </a:ext>
              </a:extLst>
            </p:cNvPr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" name="Google Shape;234;p27">
            <a:extLst>
              <a:ext uri="{FF2B5EF4-FFF2-40B4-BE49-F238E27FC236}">
                <a16:creationId xmlns:a16="http://schemas.microsoft.com/office/drawing/2014/main" id="{C376C202-D150-670B-12A7-5A5BF37D87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6792" y="112849"/>
            <a:ext cx="10145673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Wireframe to Website (2/4)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FE8798-B837-63EF-E83C-12415EEBCF78}"/>
              </a:ext>
            </a:extLst>
          </p:cNvPr>
          <p:cNvSpPr/>
          <p:nvPr/>
        </p:nvSpPr>
        <p:spPr>
          <a:xfrm>
            <a:off x="0" y="5351799"/>
            <a:ext cx="239949" cy="14415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AC9A45-09AE-C57F-AFF4-353625CB55A3}"/>
              </a:ext>
            </a:extLst>
          </p:cNvPr>
          <p:cNvSpPr/>
          <p:nvPr/>
        </p:nvSpPr>
        <p:spPr>
          <a:xfrm>
            <a:off x="928081" y="2223437"/>
            <a:ext cx="10574108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E23B15-8DAF-7683-B460-B31CA0B136DA}"/>
              </a:ext>
            </a:extLst>
          </p:cNvPr>
          <p:cNvSpPr/>
          <p:nvPr/>
        </p:nvSpPr>
        <p:spPr>
          <a:xfrm>
            <a:off x="11092449" y="2174605"/>
            <a:ext cx="317585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grey square with white text&#10;&#10;Description automatically generated">
            <a:extLst>
              <a:ext uri="{FF2B5EF4-FFF2-40B4-BE49-F238E27FC236}">
                <a16:creationId xmlns:a16="http://schemas.microsoft.com/office/drawing/2014/main" id="{CDCCC350-BD74-4E62-4721-E53C5FF56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92" y="1524723"/>
            <a:ext cx="4539322" cy="5220428"/>
          </a:xfrm>
          <a:prstGeom prst="rect">
            <a:avLst/>
          </a:prstGeom>
        </p:spPr>
      </p:pic>
      <p:sp>
        <p:nvSpPr>
          <p:cNvPr id="12" name="Google Shape;228;p26">
            <a:extLst>
              <a:ext uri="{FF2B5EF4-FFF2-40B4-BE49-F238E27FC236}">
                <a16:creationId xmlns:a16="http://schemas.microsoft.com/office/drawing/2014/main" id="{D1E6045F-343F-B555-0097-7F184C8E19EB}"/>
              </a:ext>
            </a:extLst>
          </p:cNvPr>
          <p:cNvSpPr/>
          <p:nvPr/>
        </p:nvSpPr>
        <p:spPr>
          <a:xfrm>
            <a:off x="1099535" y="184309"/>
            <a:ext cx="824751" cy="62057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Poppins"/>
              </a:rPr>
              <a:t>0</a:t>
            </a:r>
            <a:r>
              <a:rPr lang="en-US" b="1" dirty="0">
                <a:solidFill>
                  <a:schemeClr val="lt1"/>
                </a:solidFill>
                <a:latin typeface="Poppins"/>
              </a:rPr>
              <a:t>3</a:t>
            </a:r>
            <a:endParaRPr b="1" i="0" dirty="0">
              <a:ln>
                <a:noFill/>
              </a:ln>
              <a:solidFill>
                <a:schemeClr val="lt1"/>
              </a:solidFill>
              <a:latin typeface="Poppin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220AA26-7A47-80DD-8272-D826794A6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1" y="1489872"/>
            <a:ext cx="4691648" cy="5244986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F0161E40-0607-BAD1-1F4C-2CE27F358FB4}"/>
              </a:ext>
            </a:extLst>
          </p:cNvPr>
          <p:cNvSpPr/>
          <p:nvPr/>
        </p:nvSpPr>
        <p:spPr>
          <a:xfrm>
            <a:off x="5634035" y="3148167"/>
            <a:ext cx="674610" cy="70264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290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>
          <a:extLst>
            <a:ext uri="{FF2B5EF4-FFF2-40B4-BE49-F238E27FC236}">
              <a16:creationId xmlns:a16="http://schemas.microsoft.com/office/drawing/2014/main" id="{5DDC343C-25F1-BDAD-4A5F-6E74B9CF7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CC8A83C-7AD9-C07F-7A36-DFB57DDFBA7F}"/>
              </a:ext>
            </a:extLst>
          </p:cNvPr>
          <p:cNvSpPr/>
          <p:nvPr/>
        </p:nvSpPr>
        <p:spPr>
          <a:xfrm>
            <a:off x="9300546" y="1924104"/>
            <a:ext cx="317585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9" name="Google Shape;259;p30">
            <a:extLst>
              <a:ext uri="{FF2B5EF4-FFF2-40B4-BE49-F238E27FC236}">
                <a16:creationId xmlns:a16="http://schemas.microsoft.com/office/drawing/2014/main" id="{B61442AD-02BB-661A-50E4-C6B94C15D5EE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946792" y="1017003"/>
            <a:ext cx="49965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SzPts val="852"/>
              <a:buNone/>
            </a:pPr>
            <a:r>
              <a:rPr lang="en" b="1" dirty="0">
                <a:latin typeface="Poppins"/>
                <a:ea typeface="Poppins"/>
                <a:cs typeface="Poppins"/>
                <a:sym typeface="Poppins"/>
              </a:rPr>
              <a:t>Wireframe</a:t>
            </a:r>
            <a:endParaRPr b="1" dirty="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0" name="Google Shape;260;p30">
            <a:extLst>
              <a:ext uri="{FF2B5EF4-FFF2-40B4-BE49-F238E27FC236}">
                <a16:creationId xmlns:a16="http://schemas.microsoft.com/office/drawing/2014/main" id="{0114D077-5C5A-FE1D-989D-D55727C98A29}"/>
              </a:ext>
            </a:extLst>
          </p:cNvPr>
          <p:cNvGrpSpPr/>
          <p:nvPr/>
        </p:nvGrpSpPr>
        <p:grpSpPr>
          <a:xfrm>
            <a:off x="5486114" y="1016993"/>
            <a:ext cx="457177" cy="457206"/>
            <a:chOff x="7610238" y="5297650"/>
            <a:chExt cx="467700" cy="478800"/>
          </a:xfrm>
        </p:grpSpPr>
        <p:sp>
          <p:nvSpPr>
            <p:cNvPr id="261" name="Google Shape;261;p30">
              <a:extLst>
                <a:ext uri="{FF2B5EF4-FFF2-40B4-BE49-F238E27FC236}">
                  <a16:creationId xmlns:a16="http://schemas.microsoft.com/office/drawing/2014/main" id="{AEC7828F-04F0-E16A-B168-DCA3FC039286}"/>
                </a:ext>
              </a:extLst>
            </p:cNvPr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62" name="Google Shape;262;p30">
              <a:extLst>
                <a:ext uri="{FF2B5EF4-FFF2-40B4-BE49-F238E27FC236}">
                  <a16:creationId xmlns:a16="http://schemas.microsoft.com/office/drawing/2014/main" id="{E8756CF9-8385-C18C-BE93-D2F127CEB323}"/>
                </a:ext>
              </a:extLst>
            </p:cNvPr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3" name="Google Shape;263;p30">
            <a:extLst>
              <a:ext uri="{FF2B5EF4-FFF2-40B4-BE49-F238E27FC236}">
                <a16:creationId xmlns:a16="http://schemas.microsoft.com/office/drawing/2014/main" id="{2548D548-48D9-7E2C-E4C0-5DF42A125435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096000" y="1016993"/>
            <a:ext cx="49965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SzPts val="852"/>
              <a:buNone/>
            </a:pPr>
            <a:r>
              <a:rPr lang="en" b="1" dirty="0">
                <a:latin typeface="Poppins"/>
                <a:ea typeface="Poppins"/>
                <a:cs typeface="Poppins"/>
                <a:sym typeface="Poppins"/>
              </a:rPr>
              <a:t>Website</a:t>
            </a:r>
            <a:endParaRPr b="1" dirty="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4" name="Google Shape;264;p30">
            <a:extLst>
              <a:ext uri="{FF2B5EF4-FFF2-40B4-BE49-F238E27FC236}">
                <a16:creationId xmlns:a16="http://schemas.microsoft.com/office/drawing/2014/main" id="{3AF863D2-65F5-8C09-1ABC-E79C321F02D4}"/>
              </a:ext>
            </a:extLst>
          </p:cNvPr>
          <p:cNvGrpSpPr/>
          <p:nvPr/>
        </p:nvGrpSpPr>
        <p:grpSpPr>
          <a:xfrm>
            <a:off x="10635272" y="1016983"/>
            <a:ext cx="457177" cy="457206"/>
            <a:chOff x="7610238" y="5297650"/>
            <a:chExt cx="467700" cy="478800"/>
          </a:xfrm>
        </p:grpSpPr>
        <p:sp>
          <p:nvSpPr>
            <p:cNvPr id="265" name="Google Shape;265;p30">
              <a:extLst>
                <a:ext uri="{FF2B5EF4-FFF2-40B4-BE49-F238E27FC236}">
                  <a16:creationId xmlns:a16="http://schemas.microsoft.com/office/drawing/2014/main" id="{17277F27-32BD-708E-9AC9-2AE80C16C6CC}"/>
                </a:ext>
              </a:extLst>
            </p:cNvPr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66" name="Google Shape;266;p30">
              <a:extLst>
                <a:ext uri="{FF2B5EF4-FFF2-40B4-BE49-F238E27FC236}">
                  <a16:creationId xmlns:a16="http://schemas.microsoft.com/office/drawing/2014/main" id="{2500600A-2FC0-A6C0-D402-674A89BAC830}"/>
                </a:ext>
              </a:extLst>
            </p:cNvPr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" name="Google Shape;234;p27">
            <a:extLst>
              <a:ext uri="{FF2B5EF4-FFF2-40B4-BE49-F238E27FC236}">
                <a16:creationId xmlns:a16="http://schemas.microsoft.com/office/drawing/2014/main" id="{1450B05D-F467-40E2-BE58-966704C989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6792" y="112849"/>
            <a:ext cx="10145673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Wireframe to Website (3/4)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907BDC-3230-1C64-8C4F-6B1770F4921E}"/>
              </a:ext>
            </a:extLst>
          </p:cNvPr>
          <p:cNvSpPr/>
          <p:nvPr/>
        </p:nvSpPr>
        <p:spPr>
          <a:xfrm>
            <a:off x="0" y="5351799"/>
            <a:ext cx="239949" cy="14415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CFDC1C-D81F-B7E2-1E0E-5C4F32CF27CE}"/>
              </a:ext>
            </a:extLst>
          </p:cNvPr>
          <p:cNvSpPr/>
          <p:nvPr/>
        </p:nvSpPr>
        <p:spPr>
          <a:xfrm>
            <a:off x="928081" y="2223437"/>
            <a:ext cx="10574108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390A19-46A1-3144-50E4-97D49F4D3021}"/>
              </a:ext>
            </a:extLst>
          </p:cNvPr>
          <p:cNvSpPr/>
          <p:nvPr/>
        </p:nvSpPr>
        <p:spPr>
          <a:xfrm>
            <a:off x="11092449" y="2174605"/>
            <a:ext cx="317585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screenshot of a phone&#10;&#10;Description automatically generated">
            <a:extLst>
              <a:ext uri="{FF2B5EF4-FFF2-40B4-BE49-F238E27FC236}">
                <a16:creationId xmlns:a16="http://schemas.microsoft.com/office/drawing/2014/main" id="{E326D7EF-C79D-ADC9-ED59-D9A496FA0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92" y="1517173"/>
            <a:ext cx="4539322" cy="5243381"/>
          </a:xfrm>
          <a:prstGeom prst="rect">
            <a:avLst/>
          </a:prstGeom>
        </p:spPr>
      </p:pic>
      <p:sp>
        <p:nvSpPr>
          <p:cNvPr id="8" name="Google Shape;228;p26">
            <a:extLst>
              <a:ext uri="{FF2B5EF4-FFF2-40B4-BE49-F238E27FC236}">
                <a16:creationId xmlns:a16="http://schemas.microsoft.com/office/drawing/2014/main" id="{A238AAFE-C48F-9A04-9B14-7D5EB1A03211}"/>
              </a:ext>
            </a:extLst>
          </p:cNvPr>
          <p:cNvSpPr/>
          <p:nvPr/>
        </p:nvSpPr>
        <p:spPr>
          <a:xfrm>
            <a:off x="1099535" y="183130"/>
            <a:ext cx="824751" cy="62057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Poppins"/>
              </a:rPr>
              <a:t>0</a:t>
            </a:r>
            <a:r>
              <a:rPr lang="en-US" b="1" dirty="0">
                <a:solidFill>
                  <a:schemeClr val="lt1"/>
                </a:solidFill>
                <a:latin typeface="Poppins"/>
              </a:rPr>
              <a:t>3</a:t>
            </a:r>
            <a:endParaRPr b="1" i="0" dirty="0">
              <a:ln>
                <a:noFill/>
              </a:ln>
              <a:solidFill>
                <a:schemeClr val="lt1"/>
              </a:solidFill>
              <a:latin typeface="Poppin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79A7E59-F788-D481-6612-7E0BB7B83A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1175" y="1517174"/>
            <a:ext cx="4701274" cy="5227978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8E1D9E96-031C-CFB2-3711-33E440621142}"/>
              </a:ext>
            </a:extLst>
          </p:cNvPr>
          <p:cNvSpPr/>
          <p:nvPr/>
        </p:nvSpPr>
        <p:spPr>
          <a:xfrm>
            <a:off x="5634035" y="3148167"/>
            <a:ext cx="674610" cy="70264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88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>
          <a:extLst>
            <a:ext uri="{FF2B5EF4-FFF2-40B4-BE49-F238E27FC236}">
              <a16:creationId xmlns:a16="http://schemas.microsoft.com/office/drawing/2014/main" id="{EAFAF91E-3581-E58F-101E-98B943F5D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0CA4A8-8C9E-9E01-6BD7-4CE4ED3EB55F}"/>
              </a:ext>
            </a:extLst>
          </p:cNvPr>
          <p:cNvSpPr/>
          <p:nvPr/>
        </p:nvSpPr>
        <p:spPr>
          <a:xfrm>
            <a:off x="9300546" y="1924104"/>
            <a:ext cx="317585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9" name="Google Shape;259;p30">
            <a:extLst>
              <a:ext uri="{FF2B5EF4-FFF2-40B4-BE49-F238E27FC236}">
                <a16:creationId xmlns:a16="http://schemas.microsoft.com/office/drawing/2014/main" id="{60B10F7C-5F65-8CB5-ED83-CFAA98940BF3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946792" y="1017003"/>
            <a:ext cx="49965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SzPts val="852"/>
              <a:buNone/>
            </a:pPr>
            <a:r>
              <a:rPr lang="en" b="1" dirty="0">
                <a:latin typeface="Poppins"/>
                <a:ea typeface="Poppins"/>
                <a:cs typeface="Poppins"/>
                <a:sym typeface="Poppins"/>
              </a:rPr>
              <a:t>Wireframe</a:t>
            </a:r>
            <a:endParaRPr b="1" dirty="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0" name="Google Shape;260;p30">
            <a:extLst>
              <a:ext uri="{FF2B5EF4-FFF2-40B4-BE49-F238E27FC236}">
                <a16:creationId xmlns:a16="http://schemas.microsoft.com/office/drawing/2014/main" id="{082AE46E-AF99-A247-7A32-891A1351D162}"/>
              </a:ext>
            </a:extLst>
          </p:cNvPr>
          <p:cNvGrpSpPr/>
          <p:nvPr/>
        </p:nvGrpSpPr>
        <p:grpSpPr>
          <a:xfrm>
            <a:off x="5486114" y="1016993"/>
            <a:ext cx="457177" cy="457206"/>
            <a:chOff x="7610238" y="5297650"/>
            <a:chExt cx="467700" cy="478800"/>
          </a:xfrm>
        </p:grpSpPr>
        <p:sp>
          <p:nvSpPr>
            <p:cNvPr id="261" name="Google Shape;261;p30">
              <a:extLst>
                <a:ext uri="{FF2B5EF4-FFF2-40B4-BE49-F238E27FC236}">
                  <a16:creationId xmlns:a16="http://schemas.microsoft.com/office/drawing/2014/main" id="{00E3E5A1-3177-1B7C-4F6B-57460069A18C}"/>
                </a:ext>
              </a:extLst>
            </p:cNvPr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62" name="Google Shape;262;p30">
              <a:extLst>
                <a:ext uri="{FF2B5EF4-FFF2-40B4-BE49-F238E27FC236}">
                  <a16:creationId xmlns:a16="http://schemas.microsoft.com/office/drawing/2014/main" id="{BD1C3F07-CE9E-AA96-E96B-05EA061C645A}"/>
                </a:ext>
              </a:extLst>
            </p:cNvPr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3" name="Google Shape;263;p30">
            <a:extLst>
              <a:ext uri="{FF2B5EF4-FFF2-40B4-BE49-F238E27FC236}">
                <a16:creationId xmlns:a16="http://schemas.microsoft.com/office/drawing/2014/main" id="{8547C02E-D702-9BF6-0F36-C0178442BA1C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096000" y="1016993"/>
            <a:ext cx="49965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SzPts val="852"/>
              <a:buNone/>
            </a:pPr>
            <a:r>
              <a:rPr lang="en" b="1" dirty="0">
                <a:latin typeface="Poppins"/>
                <a:ea typeface="Poppins"/>
                <a:cs typeface="Poppins"/>
                <a:sym typeface="Poppins"/>
              </a:rPr>
              <a:t>Website</a:t>
            </a:r>
            <a:endParaRPr b="1" dirty="0"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4" name="Google Shape;264;p30">
            <a:extLst>
              <a:ext uri="{FF2B5EF4-FFF2-40B4-BE49-F238E27FC236}">
                <a16:creationId xmlns:a16="http://schemas.microsoft.com/office/drawing/2014/main" id="{EF3E41E2-580E-87B6-1D5F-0EE63B920EE8}"/>
              </a:ext>
            </a:extLst>
          </p:cNvPr>
          <p:cNvGrpSpPr/>
          <p:nvPr/>
        </p:nvGrpSpPr>
        <p:grpSpPr>
          <a:xfrm>
            <a:off x="10635272" y="1016983"/>
            <a:ext cx="457177" cy="457206"/>
            <a:chOff x="7610238" y="5297650"/>
            <a:chExt cx="467700" cy="478800"/>
          </a:xfrm>
        </p:grpSpPr>
        <p:sp>
          <p:nvSpPr>
            <p:cNvPr id="265" name="Google Shape;265;p30">
              <a:extLst>
                <a:ext uri="{FF2B5EF4-FFF2-40B4-BE49-F238E27FC236}">
                  <a16:creationId xmlns:a16="http://schemas.microsoft.com/office/drawing/2014/main" id="{35A3747A-00D7-FA80-1887-2C961A00054E}"/>
                </a:ext>
              </a:extLst>
            </p:cNvPr>
            <p:cNvSpPr/>
            <p:nvPr/>
          </p:nvSpPr>
          <p:spPr>
            <a:xfrm>
              <a:off x="7610238" y="5297650"/>
              <a:ext cx="467700" cy="478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266" name="Google Shape;266;p30">
              <a:extLst>
                <a:ext uri="{FF2B5EF4-FFF2-40B4-BE49-F238E27FC236}">
                  <a16:creationId xmlns:a16="http://schemas.microsoft.com/office/drawing/2014/main" id="{25A6E4F1-EE57-D1DE-C749-130F674D9D6D}"/>
                </a:ext>
              </a:extLst>
            </p:cNvPr>
            <p:cNvSpPr/>
            <p:nvPr/>
          </p:nvSpPr>
          <p:spPr>
            <a:xfrm>
              <a:off x="7761564" y="5398163"/>
              <a:ext cx="165049" cy="277785"/>
            </a:xfrm>
            <a:custGeom>
              <a:avLst/>
              <a:gdLst/>
              <a:ahLst/>
              <a:cxnLst/>
              <a:rect l="l" t="t" r="r" b="b"/>
              <a:pathLst>
                <a:path w="90314" h="152003" extrusionOk="0">
                  <a:moveTo>
                    <a:pt x="9837" y="1"/>
                  </a:moveTo>
                  <a:cubicBezTo>
                    <a:pt x="7328" y="-28"/>
                    <a:pt x="4818" y="915"/>
                    <a:pt x="2915" y="2794"/>
                  </a:cubicBezTo>
                  <a:cubicBezTo>
                    <a:pt x="-931" y="6550"/>
                    <a:pt x="-971" y="12691"/>
                    <a:pt x="2794" y="16533"/>
                  </a:cubicBezTo>
                  <a:lnTo>
                    <a:pt x="62827" y="77919"/>
                  </a:lnTo>
                  <a:lnTo>
                    <a:pt x="4008" y="135297"/>
                  </a:lnTo>
                  <a:cubicBezTo>
                    <a:pt x="162" y="139050"/>
                    <a:pt x="122" y="145191"/>
                    <a:pt x="3887" y="149032"/>
                  </a:cubicBezTo>
                  <a:cubicBezTo>
                    <a:pt x="7611" y="152874"/>
                    <a:pt x="13764" y="153028"/>
                    <a:pt x="17610" y="149275"/>
                  </a:cubicBezTo>
                  <a:lnTo>
                    <a:pt x="90314" y="78162"/>
                  </a:lnTo>
                  <a:lnTo>
                    <a:pt x="16638" y="2915"/>
                  </a:lnTo>
                  <a:cubicBezTo>
                    <a:pt x="14776" y="996"/>
                    <a:pt x="12307" y="25"/>
                    <a:pt x="9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" name="Google Shape;234;p27">
            <a:extLst>
              <a:ext uri="{FF2B5EF4-FFF2-40B4-BE49-F238E27FC236}">
                <a16:creationId xmlns:a16="http://schemas.microsoft.com/office/drawing/2014/main" id="{BBDFE7CA-84FF-8394-67F7-4247773769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46792" y="112849"/>
            <a:ext cx="10145673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Wireframe to Website(4/4)</a:t>
            </a:r>
            <a:endParaRPr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508532-C45C-E3C7-420B-D2873CC0FF4A}"/>
              </a:ext>
            </a:extLst>
          </p:cNvPr>
          <p:cNvSpPr/>
          <p:nvPr/>
        </p:nvSpPr>
        <p:spPr>
          <a:xfrm>
            <a:off x="0" y="5351799"/>
            <a:ext cx="239949" cy="14415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62C66D-76FA-8BFC-473A-415FCF179988}"/>
              </a:ext>
            </a:extLst>
          </p:cNvPr>
          <p:cNvSpPr/>
          <p:nvPr/>
        </p:nvSpPr>
        <p:spPr>
          <a:xfrm>
            <a:off x="928081" y="2223437"/>
            <a:ext cx="10574108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6C887B6-5653-A088-54B0-4BC4325EC45E}"/>
              </a:ext>
            </a:extLst>
          </p:cNvPr>
          <p:cNvSpPr/>
          <p:nvPr/>
        </p:nvSpPr>
        <p:spPr>
          <a:xfrm>
            <a:off x="11092449" y="2174605"/>
            <a:ext cx="317585" cy="38308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F47FC27-E22A-0F3B-713A-10D2961BF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92" y="1511414"/>
            <a:ext cx="4499641" cy="5254900"/>
          </a:xfrm>
          <a:prstGeom prst="rect">
            <a:avLst/>
          </a:prstGeom>
        </p:spPr>
      </p:pic>
      <p:sp>
        <p:nvSpPr>
          <p:cNvPr id="8" name="Google Shape;228;p26">
            <a:extLst>
              <a:ext uri="{FF2B5EF4-FFF2-40B4-BE49-F238E27FC236}">
                <a16:creationId xmlns:a16="http://schemas.microsoft.com/office/drawing/2014/main" id="{384F5B81-A22B-777F-2FDB-1CA700A0CE52}"/>
              </a:ext>
            </a:extLst>
          </p:cNvPr>
          <p:cNvSpPr/>
          <p:nvPr/>
        </p:nvSpPr>
        <p:spPr>
          <a:xfrm>
            <a:off x="1099535" y="183130"/>
            <a:ext cx="824751" cy="62057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lt1"/>
                </a:solidFill>
                <a:latin typeface="Poppins"/>
              </a:rPr>
              <a:t>0</a:t>
            </a:r>
            <a:r>
              <a:rPr lang="en-US" b="1" dirty="0">
                <a:solidFill>
                  <a:schemeClr val="lt1"/>
                </a:solidFill>
                <a:latin typeface="Poppins"/>
              </a:rPr>
              <a:t>3</a:t>
            </a:r>
            <a:endParaRPr b="1" i="0" dirty="0">
              <a:ln>
                <a:noFill/>
              </a:ln>
              <a:solidFill>
                <a:schemeClr val="lt1"/>
              </a:solidFill>
              <a:latin typeface="Poppin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0FB5FB-93DD-8B0A-DC81-5AA2BF8196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511414"/>
            <a:ext cx="4691649" cy="5254900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60CEF1A1-0E81-E68A-3167-4F11C782D487}"/>
              </a:ext>
            </a:extLst>
          </p:cNvPr>
          <p:cNvSpPr/>
          <p:nvPr/>
        </p:nvSpPr>
        <p:spPr>
          <a:xfrm>
            <a:off x="5634035" y="3148167"/>
            <a:ext cx="674610" cy="70264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36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5"/>
          <p:cNvSpPr txBox="1">
            <a:spLocks noGrp="1"/>
          </p:cNvSpPr>
          <p:nvPr>
            <p:ph type="title"/>
          </p:nvPr>
        </p:nvSpPr>
        <p:spPr>
          <a:xfrm>
            <a:off x="1776600" y="967023"/>
            <a:ext cx="8638800" cy="17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BB9F85-EA23-FBFA-7FC9-92EFA4860CC0}"/>
              </a:ext>
            </a:extLst>
          </p:cNvPr>
          <p:cNvSpPr/>
          <p:nvPr/>
        </p:nvSpPr>
        <p:spPr>
          <a:xfrm>
            <a:off x="18569" y="5276197"/>
            <a:ext cx="307326" cy="144158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5753B2-0E4D-3EBF-F9F4-7EAD61291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5011" y="3092115"/>
            <a:ext cx="2461977" cy="246197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idesMania Template">
  <a:themeElements>
    <a:clrScheme name="Simple Light">
      <a:dk1>
        <a:srgbClr val="000000"/>
      </a:dk1>
      <a:lt1>
        <a:srgbClr val="F3F1EC"/>
      </a:lt1>
      <a:dk2>
        <a:srgbClr val="000000"/>
      </a:dk2>
      <a:lt2>
        <a:srgbClr val="EEEEEE"/>
      </a:lt2>
      <a:accent1>
        <a:srgbClr val="1C1B1A"/>
      </a:accent1>
      <a:accent2>
        <a:srgbClr val="6C6B68"/>
      </a:accent2>
      <a:accent3>
        <a:srgbClr val="A5A4A2"/>
      </a:accent3>
      <a:accent4>
        <a:srgbClr val="CDCCCA"/>
      </a:accent4>
      <a:accent5>
        <a:srgbClr val="F5F1EC"/>
      </a:accent5>
      <a:accent6>
        <a:srgbClr val="FFFFFF"/>
      </a:accent6>
      <a:hlink>
        <a:srgbClr val="A5A4A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98</Words>
  <Application>Microsoft Office PowerPoint</Application>
  <PresentationFormat>Widescreen</PresentationFormat>
  <Paragraphs>34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Wingdings</vt:lpstr>
      <vt:lpstr>Poppins Light</vt:lpstr>
      <vt:lpstr>Calibri</vt:lpstr>
      <vt:lpstr>Poppins</vt:lpstr>
      <vt:lpstr>Arial</vt:lpstr>
      <vt:lpstr>SlidesMania Template</vt:lpstr>
      <vt:lpstr>EL JIM   Web Design</vt:lpstr>
      <vt:lpstr>Table of Contents.</vt:lpstr>
      <vt:lpstr>Introduction</vt:lpstr>
      <vt:lpstr>Base</vt:lpstr>
      <vt:lpstr>Wireframe to Website (1/4)</vt:lpstr>
      <vt:lpstr>Wireframe to Website (2/4)</vt:lpstr>
      <vt:lpstr>Wireframe to Website (3/4)</vt:lpstr>
      <vt:lpstr>Wireframe to Website(4/4)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Maximo</dc:creator>
  <cp:lastModifiedBy>Maximo</cp:lastModifiedBy>
  <cp:revision>11</cp:revision>
  <dcterms:modified xsi:type="dcterms:W3CDTF">2024-12-08T18:57:11Z</dcterms:modified>
</cp:coreProperties>
</file>